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6"/>
  </p:notesMasterIdLst>
  <p:sldIdLst>
    <p:sldId id="256" r:id="rId2"/>
    <p:sldId id="257" r:id="rId3"/>
    <p:sldId id="274" r:id="rId4"/>
    <p:sldId id="275" r:id="rId5"/>
    <p:sldId id="258" r:id="rId6"/>
    <p:sldId id="276" r:id="rId7"/>
    <p:sldId id="271" r:id="rId8"/>
    <p:sldId id="278" r:id="rId9"/>
    <p:sldId id="277" r:id="rId10"/>
    <p:sldId id="279" r:id="rId11"/>
    <p:sldId id="280" r:id="rId12"/>
    <p:sldId id="281" r:id="rId13"/>
    <p:sldId id="282" r:id="rId14"/>
    <p:sldId id="25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5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85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D3535B-A0F6-4EAA-B9CE-DA2DC57CD3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89090E-10A9-48A8-B510-500DDBCE16F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E24D0-ACBA-431D-812A-FC401D9E5606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AD9596F-FC47-4346-B522-45519EFD80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23602D1-6F00-4E7F-A5AA-E69C069B6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C174F3-56CF-44F4-BB45-9EF98F59800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5C85F-87FC-4907-B920-8C235A4328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2451F-5168-4BCE-9B29-3AF74B7CE4F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86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42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85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03039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129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90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76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5504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65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35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18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077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1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892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34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57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682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F1120B0-942C-45B1-854F-D9443140D2FC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507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24413-7BA3-4595-87CA-7C7D985F5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432" y="1741337"/>
            <a:ext cx="6739136" cy="2387918"/>
          </a:xfrm>
        </p:spPr>
        <p:txBody>
          <a:bodyPr anchor="b">
            <a:normAutofit/>
          </a:bodyPr>
          <a:lstStyle/>
          <a:p>
            <a:r>
              <a:rPr lang="en-US" sz="6600">
                <a:solidFill>
                  <a:srgbClr val="FFFFFF"/>
                </a:solidFill>
              </a:rPr>
              <a:t>How Insightful!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243016-F545-4591-BBD9-1C81EC56C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0951" y="4129255"/>
            <a:ext cx="8530097" cy="178815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Grok Your ASP.NET Core Web Apps with </a:t>
            </a:r>
            <a:r>
              <a:rPr lang="en-US" sz="3600" strike="sngStrike" dirty="0">
                <a:solidFill>
                  <a:srgbClr val="FFFFFF"/>
                </a:solidFill>
              </a:rPr>
              <a:t>Application Insights</a:t>
            </a:r>
            <a:r>
              <a:rPr lang="en-US" sz="3600" dirty="0">
                <a:solidFill>
                  <a:srgbClr val="FFFFFF"/>
                </a:solidFill>
              </a:rPr>
              <a:t> Azure Monitor</a:t>
            </a:r>
          </a:p>
        </p:txBody>
      </p:sp>
    </p:spTree>
    <p:extLst>
      <p:ext uri="{BB962C8B-B14F-4D97-AF65-F5344CB8AC3E}">
        <p14:creationId xmlns:p14="http://schemas.microsoft.com/office/powerpoint/2010/main" val="1136486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F0BA10-E2FC-42B8-887D-F6D1E28C2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– Instrumentation and Insights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00454C-32E7-4207-BE13-F198BFE041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50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9ED-C9F8-491B-ADEE-0151AEF7E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2419E-08BE-4C7F-9247-E7DBA675F7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We’re almost done!</a:t>
            </a:r>
          </a:p>
        </p:txBody>
      </p:sp>
    </p:spTree>
    <p:extLst>
      <p:ext uri="{BB962C8B-B14F-4D97-AF65-F5344CB8AC3E}">
        <p14:creationId xmlns:p14="http://schemas.microsoft.com/office/powerpoint/2010/main" val="3707985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13FF04-79D0-46BC-9941-F80C271F7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C85AE3-252B-4BFE-A852-908B27CE1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https://github.com/camsoper/how-insightful</a:t>
            </a:r>
          </a:p>
          <a:p>
            <a:r>
              <a:rPr lang="en-US" dirty="0"/>
              <a:t>Things we didn’t get to</a:t>
            </a:r>
          </a:p>
          <a:p>
            <a:pPr lvl="1"/>
            <a:r>
              <a:rPr lang="en-US" dirty="0"/>
              <a:t>Profiling (currently broken for ASP.NET Core 2.1)</a:t>
            </a:r>
          </a:p>
          <a:p>
            <a:pPr lvl="1"/>
            <a:r>
              <a:rPr lang="en-US" dirty="0"/>
              <a:t>Analytics (machine learning)</a:t>
            </a:r>
          </a:p>
          <a:p>
            <a:pPr lvl="1"/>
            <a:r>
              <a:rPr lang="en-US" dirty="0"/>
              <a:t>Alerts</a:t>
            </a:r>
          </a:p>
          <a:p>
            <a:r>
              <a:rPr lang="en-US" dirty="0"/>
              <a:t>Excellent docs!  https://docs.microsoft.com/azure/monitor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003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D4-23B5-4DB4-BBB0-26ED4FA78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40ABA52-A75C-41C7-BFD8-CFE5ADE858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88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DBAA0-9AEF-47A6-A1B1-2CEC295430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83" y="2428256"/>
            <a:ext cx="9440034" cy="2767291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@CamSoper        </a:t>
            </a:r>
            <a:r>
              <a:rPr lang="en-US" dirty="0" err="1"/>
              <a:t>CamSoper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6E4B4-1654-461F-85CF-45ACCB73C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708" y="2663975"/>
            <a:ext cx="1260417" cy="12604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B91B77-0141-4D0F-AC19-00697D3FB3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1920" y="2855943"/>
            <a:ext cx="1054412" cy="87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92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18E5C-FBF8-4D93-AFA7-3A2FA4764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128" y="2383186"/>
            <a:ext cx="6504436" cy="2091628"/>
          </a:xfrm>
        </p:spPr>
        <p:txBody>
          <a:bodyPr>
            <a:normAutofit/>
          </a:bodyPr>
          <a:lstStyle/>
          <a:p>
            <a:r>
              <a:rPr lang="en-US" dirty="0"/>
              <a:t>Hi! I’m Cam.</a:t>
            </a:r>
            <a:br>
              <a:rPr lang="en-US" dirty="0"/>
            </a:br>
            <a:r>
              <a:rPr lang="en-US" dirty="0"/>
              <a:t>I work for Microsoft.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46F663-2B69-4A5F-A7E7-6CDA560DF1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0" r="9302" b="3"/>
          <a:stretch/>
        </p:blipFill>
        <p:spPr>
          <a:xfrm>
            <a:off x="45445" y="380281"/>
            <a:ext cx="5298683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01946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3BE4A-D466-4331-B2CE-3DFED29FF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84BBF-14FA-4A9D-8A55-9B051C560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What Azure Monitor is and why you need it</a:t>
            </a:r>
          </a:p>
          <a:p>
            <a:r>
              <a:rPr lang="en-US" sz="2800" dirty="0"/>
              <a:t>Viewing Application Insights telemetry</a:t>
            </a:r>
          </a:p>
          <a:p>
            <a:r>
              <a:rPr lang="en-US" sz="2800" dirty="0"/>
              <a:t>Instrumenting your app for Application Insights</a:t>
            </a:r>
          </a:p>
          <a:p>
            <a:r>
              <a:rPr lang="en-US" sz="2800" dirty="0"/>
              <a:t>Using telemetry in our ASP.NET Core app to solve:</a:t>
            </a:r>
          </a:p>
          <a:p>
            <a:pPr lvl="1"/>
            <a:r>
              <a:rPr lang="en-US" sz="2400" dirty="0"/>
              <a:t>A performance bottleneck</a:t>
            </a:r>
          </a:p>
          <a:p>
            <a:pPr lvl="1"/>
            <a:r>
              <a:rPr lang="en-US" sz="2400" dirty="0"/>
              <a:t>An unhandled exception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34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359A00-B55A-4827-917C-328C2554E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need Azure Monitor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9DFC11-0B0B-4DCA-B070-B60DB88AA1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(Unless you really like a challenge)</a:t>
            </a:r>
          </a:p>
        </p:txBody>
      </p:sp>
    </p:spTree>
    <p:extLst>
      <p:ext uri="{BB962C8B-B14F-4D97-AF65-F5344CB8AC3E}">
        <p14:creationId xmlns:p14="http://schemas.microsoft.com/office/powerpoint/2010/main" val="3277535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E033741-8B76-4BD5-854D-4B00E8DBA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178" y="1530886"/>
            <a:ext cx="8643642" cy="47540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FA475B-D6C2-49BB-BA32-8E739D0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8" y="545575"/>
            <a:ext cx="10353762" cy="970450"/>
          </a:xfrm>
        </p:spPr>
        <p:txBody>
          <a:bodyPr/>
          <a:lstStyle/>
          <a:p>
            <a:r>
              <a:rPr lang="en-US" dirty="0"/>
              <a:t>Production debugging under pressure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6FBF7F-C9C5-4D45-9672-0BEBF3EAE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998" y="1530886"/>
            <a:ext cx="4754003" cy="4754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57AD44-7373-42AE-9382-AF44B0A4D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38" y="1530886"/>
            <a:ext cx="7712722" cy="4739142"/>
          </a:xfrm>
          <a:prstGeom prst="rect">
            <a:avLst/>
          </a:prstGeom>
        </p:spPr>
      </p:pic>
      <p:pic>
        <p:nvPicPr>
          <p:cNvPr id="6" name="Picture 2" descr="https://azure.microsoft.com/svghandler/application-insights/?width=600&amp;height=315">
            <a:extLst>
              <a:ext uri="{FF2B5EF4-FFF2-40B4-BE49-F238E27FC236}">
                <a16:creationId xmlns:a16="http://schemas.microsoft.com/office/drawing/2014/main" id="{95FD0BD2-AAE3-4646-A100-DB1DDB3D7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999" y="1473628"/>
            <a:ext cx="9136000" cy="479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178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B5182-67C8-4535-B13B-A14D94E98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plethora of useful </a:t>
            </a:r>
            <a:r>
              <a:rPr lang="en-US" i="1" dirty="0"/>
              <a:t>Insights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803518-54E6-49AB-B59D-C5A8BBBAE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267" y="1580050"/>
            <a:ext cx="6964818" cy="503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760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2D963-2E8D-48D8-A4DE-2CC6D53A2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/>
              <a:t>Where did you come from, where did you go?</a:t>
            </a:r>
          </a:p>
        </p:txBody>
      </p:sp>
      <p:pic>
        <p:nvPicPr>
          <p:cNvPr id="5" name="Content Placeholder 4" descr="A close up of a sign&#10;&#10;Description generated with high confidence">
            <a:extLst>
              <a:ext uri="{FF2B5EF4-FFF2-40B4-BE49-F238E27FC236}">
                <a16:creationId xmlns:a16="http://schemas.microsoft.com/office/drawing/2014/main" id="{FDB7DDE4-E481-4F78-A6F1-38B5E92EF8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252" y="1969312"/>
            <a:ext cx="7127338" cy="4154488"/>
          </a:xfrm>
        </p:spPr>
      </p:pic>
    </p:spTree>
    <p:extLst>
      <p:ext uri="{BB962C8B-B14F-4D97-AF65-F5344CB8AC3E}">
        <p14:creationId xmlns:p14="http://schemas.microsoft.com/office/powerpoint/2010/main" val="1464849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F0BA10-E2FC-42B8-887D-F6D1E28C2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– Show me the insights!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00454C-32E7-4207-BE13-F198BFE041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096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4694-BB9D-466B-8EB0-CE1B7CF5C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234462"/>
            <a:ext cx="10353762" cy="970450"/>
          </a:xfrm>
        </p:spPr>
        <p:txBody>
          <a:bodyPr/>
          <a:lstStyle/>
          <a:p>
            <a:r>
              <a:rPr lang="en-US" dirty="0"/>
              <a:t>Instrumentation escalation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D82A28-7A8A-42DC-B3EA-A465B6BE8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060" y="1204912"/>
            <a:ext cx="3855230" cy="5405032"/>
          </a:xfrm>
          <a:prstGeom prst="rect">
            <a:avLst/>
          </a:prstGeom>
        </p:spPr>
      </p:pic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CBDFB618-A530-4F11-BF40-03901370951D}"/>
              </a:ext>
            </a:extLst>
          </p:cNvPr>
          <p:cNvSpPr/>
          <p:nvPr/>
        </p:nvSpPr>
        <p:spPr>
          <a:xfrm>
            <a:off x="4163060" y="1143000"/>
            <a:ext cx="4078263" cy="14302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4814586-8E96-4BFA-85AF-2D9BD9CBC7A0}"/>
              </a:ext>
            </a:extLst>
          </p:cNvPr>
          <p:cNvSpPr/>
          <p:nvPr/>
        </p:nvSpPr>
        <p:spPr>
          <a:xfrm>
            <a:off x="4163059" y="2571567"/>
            <a:ext cx="4078263" cy="137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4EE4504-3D78-425B-8B47-3516952A45F5}"/>
              </a:ext>
            </a:extLst>
          </p:cNvPr>
          <p:cNvSpPr/>
          <p:nvPr/>
        </p:nvSpPr>
        <p:spPr>
          <a:xfrm>
            <a:off x="4163060" y="3941518"/>
            <a:ext cx="4078263" cy="1238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73CAAC-F4A1-4BBF-AD16-99BA9C3B93BF}"/>
              </a:ext>
            </a:extLst>
          </p:cNvPr>
          <p:cNvSpPr/>
          <p:nvPr/>
        </p:nvSpPr>
        <p:spPr>
          <a:xfrm>
            <a:off x="4163060" y="5179731"/>
            <a:ext cx="4078263" cy="14523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69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852</TotalTime>
  <Words>166</Words>
  <Application>Microsoft Office PowerPoint</Application>
  <PresentationFormat>Widescreen</PresentationFormat>
  <Paragraphs>30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Calisto MT</vt:lpstr>
      <vt:lpstr>Trebuchet MS</vt:lpstr>
      <vt:lpstr>Wingdings 2</vt:lpstr>
      <vt:lpstr>Slate</vt:lpstr>
      <vt:lpstr>How Insightful!</vt:lpstr>
      <vt:lpstr>Hi! I’m Cam. I work for Microsoft.</vt:lpstr>
      <vt:lpstr>What we’ll cover</vt:lpstr>
      <vt:lpstr>Why you need Azure Monitor</vt:lpstr>
      <vt:lpstr>Production debugging under pressure</vt:lpstr>
      <vt:lpstr>A plethora of useful Insights</vt:lpstr>
      <vt:lpstr>Where did you come from, where did you go?</vt:lpstr>
      <vt:lpstr>Demo – Show me the insights!</vt:lpstr>
      <vt:lpstr>Instrumentation escalation</vt:lpstr>
      <vt:lpstr>Demo – Instrumentation and Insights</vt:lpstr>
      <vt:lpstr>Conclusion</vt:lpstr>
      <vt:lpstr>What’s next?</vt:lpstr>
      <vt:lpstr>Questions?</vt:lpstr>
      <vt:lpstr>Thank you!        @CamSoper        CamSoper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Insightful!</dc:title>
  <dc:creator>Cam Soper</dc:creator>
  <cp:lastModifiedBy>Cam Soper</cp:lastModifiedBy>
  <cp:revision>18</cp:revision>
  <dcterms:created xsi:type="dcterms:W3CDTF">2018-09-30T20:22:09Z</dcterms:created>
  <dcterms:modified xsi:type="dcterms:W3CDTF">2018-10-02T01:20:37Z</dcterms:modified>
</cp:coreProperties>
</file>